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733" r:id="rId2"/>
  </p:sldMasterIdLst>
  <p:notesMasterIdLst>
    <p:notesMasterId r:id="rId31"/>
  </p:notesMasterIdLst>
  <p:handoutMasterIdLst>
    <p:handoutMasterId r:id="rId32"/>
  </p:handoutMasterIdLst>
  <p:sldIdLst>
    <p:sldId id="497" r:id="rId3"/>
    <p:sldId id="257" r:id="rId4"/>
    <p:sldId id="401" r:id="rId5"/>
    <p:sldId id="501" r:id="rId6"/>
    <p:sldId id="402" r:id="rId7"/>
    <p:sldId id="464" r:id="rId8"/>
    <p:sldId id="467" r:id="rId9"/>
    <p:sldId id="468" r:id="rId10"/>
    <p:sldId id="465" r:id="rId11"/>
    <p:sldId id="469" r:id="rId12"/>
    <p:sldId id="470" r:id="rId13"/>
    <p:sldId id="499" r:id="rId14"/>
    <p:sldId id="516" r:id="rId15"/>
    <p:sldId id="500" r:id="rId16"/>
    <p:sldId id="503" r:id="rId17"/>
    <p:sldId id="502" r:id="rId18"/>
    <p:sldId id="505" r:id="rId19"/>
    <p:sldId id="406" r:id="rId20"/>
    <p:sldId id="508" r:id="rId21"/>
    <p:sldId id="509" r:id="rId22"/>
    <p:sldId id="510" r:id="rId23"/>
    <p:sldId id="511" r:id="rId24"/>
    <p:sldId id="512" r:id="rId25"/>
    <p:sldId id="513" r:id="rId26"/>
    <p:sldId id="517" r:id="rId27"/>
    <p:sldId id="507" r:id="rId28"/>
    <p:sldId id="515" r:id="rId29"/>
    <p:sldId id="433" r:id="rId30"/>
  </p:sldIdLst>
  <p:sldSz cx="9144000" cy="5715000" type="screen16x10"/>
  <p:notesSz cx="6797675" cy="987425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6699"/>
    <a:srgbClr val="CC9900"/>
    <a:srgbClr val="FFCC00"/>
    <a:srgbClr val="9C7530"/>
    <a:srgbClr val="996633"/>
    <a:srgbClr val="FF00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8158" autoAdjust="0"/>
  </p:normalViewPr>
  <p:slideViewPr>
    <p:cSldViewPr snapToObjects="1">
      <p:cViewPr varScale="1">
        <p:scale>
          <a:sx n="97" d="100"/>
          <a:sy n="97" d="100"/>
        </p:scale>
        <p:origin x="1194" y="7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fld id="{F22C8027-6AEA-4C1C-AA16-1D620ECACA6D}" type="datetimeFigureOut">
              <a:rPr lang="zh-CN" altLang="en-US"/>
              <a:pPr>
                <a:defRPr/>
              </a:pPr>
              <a:t>2017-05-24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125C9D8-E98D-4769-B0D6-FF1CD04982C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988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36.11738" units="1/cm"/>
          <inkml:channelProperty channel="Y" name="resolution" value="36.14458" units="1/cm"/>
          <inkml:channelProperty channel="T" name="resolution" value="1" units="1/dev"/>
        </inkml:channelProperties>
      </inkml:inkSource>
      <inkml:timestamp xml:id="ts0" timeString="2017-05-24T09:38:40.2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317 5345 0,'18'0'0,"17"0"125,-17 0-125,17 0 16,0 0-1,18 0-15,-17 0 16,-1 0-1,18 0-15,-18 0 16,18 0-16,-35 0 16,17 0-1,18 0-15,0 0 16,-18 0-16,0 0 16,18 0-1,0 0-15,0 0 16,-18 0-1,1 0-15,-1 0 16,18 0-16,-36 0 16,36 0-1,-17 0-15,17 0 16,-1 0 0,-16 0-16,17 0 15,-18 0-15,0 0 16,0 0-1,1 0-15,-1 0 16,0 0 0,1 0-16,-1 0 15,0 0-15,-17 0 16,17 0 0,18 0-16,-18 0 15,1 0 1,-19 0-1,-17 17 17,88-17-32,-52 0 15,-1 18-15,0-18 16,18 0 0,-18 0-16,1 0 15,-1 0 1,18 0-16,17 0 15,-17 0 1,18 0-16,-18 0 16,0 0-16,0 0 15,0 0 1,-1 0-16,19 0 16,-36 0-16,18 0 15,0 0 1,0 0-16,-18 0 15,18 0 1,-17 0-16,16 0 16,-16 0-16,17 0 15,0 0 1,17 0-16,-17 0 16,0 0-1,0 0-15,-18-18 16,36 18-1,-36 0-15,0 0 16,1 0-16,-1 0 16,18 0-1,-18-17-15,0 17 16,1-18-16,-1 18 16,35-18-1,-34 18-15,17 0 16,-1-17-16,-16-1 15,-1 18 1,0 0-16,1 0 16,-1 0-1,18 0-15,0 0 16,0 0-16,0 0 16,-1 0-1,1 0-15,18 0 16,-1 0-1,19 0-15,-19 0 16,1 0-16,-1 0 16,19 0-1,-19 0-15,-17 0 16,18 0 0,-19 0-16,37 0 15,-19 0-15,-17 0 16,0 0-1,0 0-15,0 0 16,17 0 0,1 0-16,-18 0 15,17 0-15,1 0 16,-18 0 0,35 0-16,-17 0 15,35 0 1,-54 0-16,37 0 15,-1 0-15,-18 0 16,54 0 0,-54 0-16,1 0 15,35 0-15,-36 0 16,1 0 0,-1 0-16,1 0 15,35 0 1,-36 0-16,19 0 15,-19 0 1,36 0-16,-35 0 16,17 0-16,-18 0 15,36 0 1,-53 0-16,35 0 16,-17 0-16,-18 0 15,17 0 1,18 0-16,18 0 15,18 0 1,-36 0-16,0 0 16,18 0-16,-35 0 15,17 0 1,18 0-16,-53 0 16,17 0-1,36 0-15,-18 0 16,0 0-16,-52 0 15,52 0 1,-18 0-16,54 0 16,-36 0-1,18 0-15,-36 0 16,1 0-16,35 0 16,-36 0-1,-17 0-15,18 0 16,-1 0-1,-34 0-15,-1 0 16,35 0-16,-34 0 16,34 0-1,-17 0-15,0 0 16,0 0 0,0 0-16,18 0 15,-19 0-15,-16 0 16,-1 0-1,36 0-15,-19 0 16,37 0-16,-1 0 16,0 0-1,0 0-15,0 0 16,-35 0 0,53 0-16,-35 0 15,-1 0-15,-34 0 16,34 0-1,1 0-15,-1 0 16,1 0 0,35 0-16,-18 0 15,18 0-15,-53 0 16,35 0 0,-18 0-16,19 0 15,-19 0 1,-17 0-16,18 0 15,17 0-15,-18 0 16,1 0 0,-1 0-16,-17 0 15,0 0 1,0 0-16,0 0 16,0 0-16,-18 0 15,18 0 1,0 0-16,-18 0 15,36 0-15,-18 0 16,17 0 0,1 0-16,0 0 15,-1 0 1,-35 0-16,71 18 16,-18 17-1,-35-35-15,18 18 16,-1-18-16,-17 0 15,-17 17 1,17 1-16,-18-18 16,18 0-16,-18 0 15,-17 0 1,-1 0-16,19 0 16,-19 18-1,1-18 1,-1 0 15,-34 0 344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36.11738" units="1/cm"/>
          <inkml:channelProperty channel="Y" name="resolution" value="36.14458" units="1/cm"/>
          <inkml:channelProperty channel="T" name="resolution" value="1" units="1/dev"/>
        </inkml:channelProperties>
      </inkml:inkSource>
      <inkml:timestamp xml:id="ts0" timeString="2017-05-24T09:38:47.7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211 7779 0,'36'-18'109,"-19"0"-93,1 18-1,0 0 1,17 0-16,-17 0 16,34 0-16,-16 0 15,-1 0-15,18 0 16,0 0 0,0 0-16,0 0 15,0 0 1,0 0-16,-1 0 15,1 0-15,-17 0 16,-1 0 0,0 0-16,-17 0 15,35 0 1,-36 0-16,36 0 16,-17 0-16,-19 0 15,18 0 1,1 0-16,-1 0 15,18 0-15,0 0 16,0 0 0,0 0-16,17 0 15,36 0 1,-18 0-16,-17 0 16,35 0-16,-18 0 15,18 0 1,35 0-16,-35 0 15,-1 0 1,19 0-16,17 0 16,-70 0-16,17 0 15,-18 0 1,36 0-16,-35 0 16,17 0-1,-17 0-15,-1 0 16,-17 0-16,18 0 15,17 0 1,-53 0-16,18 0 16,0 0-16,0 0 15,0 0 1,0 0-16,17 0 16,-17 0-1,18 0-15,-36 0 16,18 0-16,0-17 15,35-1 1,18 18-16,-18 0 16,35 0-1,-34 0-15,34 0 16,-17 0-16,0 0 16,0 0-1,17 0-15,-35 0 16,0 0-1,36 0-15,-18 0 16,0 0-16,-1 0 16,-16 0-1,-19 0-15,-17-17 16,18 17 0,-18 0-16,-1 0 15,19 0-15,-18 0 16,35 0-1,0 0-15,-17 0 16,-1 0 0,19 0-16,16 0 15,-34 0-15,17 0 16,18 0 0,-35 0-16,-18 17 15,17 1 1,-17-18-16,18 0 15,-19 0-15,19 0 16,17 0 0,0 35-16,1-17 15,-36-18-15,17 0 16,1 17 0,-1-17-16,1 0 15,-1 0 1,19 0-16,-19 0 15,1 0-15,-1 0 16,-17 0 0,18 0-16,17 0 15,-18 0 1,54 36-16,-18-36 16,-18 17-16,35 1 15,-17 0 1,-35-18-16,-18 0 15,-18 17 1,18-17-16,0 0 16,0 0-16,0 0 15,-18 0 1,71 0 0,-89 0-1,36 0-15,-35 0 16,17 0-16,-17 0 15,17 0 1,18 0-16,-18 0 16,18 18-1,18-18-15,-18 0 16,17 0-16,1 18 16,-18-18-1,0 0-15,0 0 16,-1 0-1,-16 0-15,17 0 16,-18 0-16,18 0 16,-35 0-1,34 0-15,-34 0 16,17 0 0,1 0-16,17 0 15,-1 0-15,19 0 16,-36 0-1,18 0-15,0 0 16,0 0 0,18 0-16,-18 0 15,-18 0-15,0 0 16,36 0 0,-18 0-16,-1 0 15,19 0-15,-18 0 16,0 0-1,-18 0-15,18 0 16,53 0 0,-36 0-16,36 0 15,-35 0-15,35 17 16,-36-17 0,1 0-16,-1 0 15,-34 0 1,17 0-16,-36 0 15,36 0-15,-18 0 16,-17 0 0,17 0-16,1 0 15,-19 0 1,36 0-16,-35 0 16,-1 0-16,1 0 15,17 0 1,1 0-16,-1 0 15,-18 0 1,19 0-16,-36-17 16,17-1-16,1 18 15,0 0 1,17 0-16,-17-18 16,17 18-1,-17-17-15,34 17 16,-34 0-16,17 0 31,18 0-31,0-18 16,-18 0-16,18 18 15,0-17 1,0 17-16,-35 0 16,17-18-1,18 0-15,-35 18 16,-1 0-16,19-17 15,-1 17 1,0-18-16,0 0 16,1 18-1,-1 0-15,18 0 16,-18 0-16,0-17 16,1 17-1,-1 0-15,0-18 16,18 18-1,-18-17-15,1 17 16,17 0-16,-36 0 16,19-18-1,-1 18-15,0 0 16,-17 0 0,-1-18-16,1 18 15,0 0-15,17 0 16,18-17-1,-35 17-15,-1-18 16,1 18 0,17-18-16,-17 18 15,-1 0-15,1 0 16,0 0 0,17 0-16,0-17 15,0 17 1,1 0-1,-1 0-15,0-18 16,1 18 15,-19 0-15,1 0 15,17 18 16,-17-18-31,-1 0 31,-17 17-16,0 1-16,-17 0 1,-36 17-16,-18-17 16,18-1-16,18 18 15,0-35 1,-18 0-16,0 18 16,0 0-1,0 17-15,-70-17 16,52-18-16,-52 0 15,87 35 1,-52-35-16,-18 18 16,18-1-1,-18 1-15,36-18 16,-36 0-16,18 0 16,0 0-1,-18 0-15,53 0 16,0 0-1,-18 0-15,1 0 16,-18 0-16,-18 0 16,18 0-1,17 0-15,18 0 16,-17 0-16,17 0 16,0 0-1,0 18-15,-53-18 16,53 0-1,0 0-15,0 0 16,18 0-16,-36 0 16,18 0-1,18 0-15,-18 0 16,0 0 0,0 0-16,36 0 15,-36 0-15,18 0 16,-1 0-1,-17 0-15,18 0 16,-18 0 0,0 0-16,0 0 15,0 0-15,18 0 16,-18 0 0,18 0-16,-18 0 15,18 0 1,-36 0-16,18 0 15,18 0-15,0 0 16,-18 0 0,0 0-16,18 0 15,-1 0 1,-17 0-16,1 0 16,-1 0-16,0 0 15,0 0 1,18 0-16,-1 0 15,19 0-15,-19 0 16,1 0 0,17 0-16,-17 0 15,0 0 1,0 0-16,-18 0 16,17 0-16,1 0 15,0 0 1,0 0-16,-1 0 15,1 0 1,-18 0-16,0 0 16,0 0-16,0 0 15,0 0 1,18 0-16,-18 0 16,0 0-1,0 0-15,18 0 16,-18 0-16,18 0 15,-18 0 1,-18 0-16,19 0 16,-1 0-1,0 0-15,17 0 16,1 0-16,0 0 16,17 0-1,1 0 1,-1 0-1,36 0 110,34 0-109,19 0 0,-18 0-16,0 0 15,35-36-15,-17 36 16,-18-17 0,17 17-16,1-18 15,-1 18-15,1 0 16,-1-18-1,1 1-15,-18 17 16,0-18 0,17 0-16,-52 18 15,0 0 1,17 0-16,18 0 16,0-17-16,-18 17 15,18-18 1,-36 18-16,19 0 15,-1-18-15,18 18 16,0 0 0,0-17-16,0 17 15,-18 0 1,0-18-16,1 18 16,-1-17-16,18 17 15,-18 0 1,36 0-16,-19 0 15,1 0 1,18 0-16,0 0 16,-1 0-16,1 0 15,-18 0 1,17 0-16,1 0 16,-18 0-1,17 0-15,36 0 16,-35 0-16,-1 0 15,18 0 1,-17 0-16,-18 0 16,0 0-1,17 0-15,36 0 16,-35 0-16,-1 0 16,1 0-1,-18 0-15,17 0 16,1 0-16,-36 0 15,18 0 1,17 0-16,36 0 16,-35 0-1,-18 0-15,0 0 16,17 0-16,-17 0 16,-35 0-1,17 0-15,0 0 16,1 0-1,-19 0-15,1 0 16,17 0-16,0 0 16,1 0-1,-1 0-15,18 0 16,-35 0 0,52 0-16,-52 0 15,35 0-15,17 0 16,18 0-1,-17 0-15,-18 0 16,-35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36.11738" units="1/cm"/>
          <inkml:channelProperty channel="Y" name="resolution" value="36.14458" units="1/cm"/>
          <inkml:channelProperty channel="T" name="resolution" value="1" units="1/dev"/>
        </inkml:channelProperties>
      </inkml:inkSource>
      <inkml:timestamp xml:id="ts0" timeString="2017-05-24T09:39:17.7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15575 15663 0,'-18'0'94,"18"18"-79,-35-18-15,35 18 16,-35-18-1,17 0-15,-35 0 16,36 0-16,-19 0 16,19 0-1,-19 17-15,-17-17 16,18 18-16,-18-18 16,0 0-1,0 0-15,18 0 16,17 0-1,-17 0 1,18 0-16,-36 0 16,0 0-1,-18 0-15,1 0 16,17 0 0,0 0-16,0 0 15,0 0-15,18 0 16,-18 0-1,0 0-15,18 0 16,-18 0 0,0 0-16,35 0 15,-35 0-15,0 0 16,0 0 0,0 0-16,18 0 15,-18 0 1,18 0-16,0 0 15,-36 0-15,18 0 16,18 0 0,-18 0-16,-18 0 15,19 0 1,-19 0-16,-17 0 16,35 0-16,-18 0 15,18 0 1,0 0-16,-17 0 15,17 0-15,-18 0 16,19 0 0,-19 0-16,18 0 15,-18 0 1,19 0-16,-19 0 16,36 0-16,-18 0 15,18 0 1,-1 0-16,1 0 15,-18 0 1,18 0-16,0 0 16,-1 0-16,1 0 15,0 0 1,-1 0-16,19 0 16,-19 0-1,1-18-15,18 18 16,-1 0-1,0 0 1,1 0 0,-19 0-1,1-17-15,0 17 16,17 0 0,-35 0-1,36 0-15,-1 0 16,-17 0-1,-1 0-15,-16-18 16,34 18-16,-17 0 16,-1 0-1,1 0-15,-18 0 16,18 0-16,-18 0 16,0 0-1,18 0-15,-1 0 16,-16-18-1,16 18-15,-17 0 16,0 0-16,18 0 16,-35 0-1,34 0-15,-34 0 16,17 0 0,0 0-16,-18 0 15,18 0-15,1 0 16,-37 0-1,36 0-15,1 0 16,-19 0 0,18 0-16,0 0 15,-17 0-15,17 0 16,17 0 0,-17 0-16,1 0 15,-1 0 1,0 0-16,-18 0 15,18 0-15,0 0 16,18 0 0,-36 0-16,19 0 15,16 0 1,-34 0-16,17 0 16,0 0-16,0 0 15,-35-17 1,70 17-16,-35 0 15,18 0 1,-18 0-16,18 0 16,-18 0-16,18 0 15,-1 0 1,1 0-16,17 0 16,-35 0-16,18 0 15,-18 0 1,18 0-16,-18 0 15,0 0 1,36 0-16,-19 0 16,1 0-16,0 0 15,-1 0 1,1 0-16,0 0 16,0 0-1,17 0-15,-17 0 16,-1 0-16,-17 0 15,18 0 1,0 0-16,0 0 16,-18 0-1,17 0-15,1 0 16,0 0-16,0 0 16,17 0-1,-17 0-15,-1 0 16,1 0-1,-18 0-15,36 0 16,-19 0-16,19 0 16,-19 0-1,1 0-15,0 0 16,17 0 0,-17 0-16,17 0 15,-17 0-15,0 0 16,17 0-1,-17 0-15,-18 0 16,18 0 0,-18 0-16,0 0 15,0 0-15,18 0 16,-1 0 0,1 0-16,0 0 15,-18 0-15,35 0 16,-35 0-1,18 0-15,0 0 16,17 0 0,-17 0-16,0 0 15,-18 0-15,0 0 16,17 0 0,-17 0-16,1 0 15,16 0 1,1 0-16,0 0 15,-1 0-15,1 0 16,0 0 0,-18 0-16,0 0 15,0 0 1,0 0-16,18 0 16,0 0-16,-36 0 15,18-18 1,18 18-16,0-18 15,-18 18-15,17 0 16,-16 0 0,16 0-16,-17 0 15,0 0 1,1 0-16,16 0 16,-17 0-1,18 0-15,-18 0 16,18 0-16,-36 0 15,36 0 1,-36 0-16,36 0 16,-18 0-16,-17 0 15,34 0 1,-16 0-16,-1-17 16,0 17-1,0 0-15,0 0 16,0 0-1,18 0-15,-18 0 16,17 0-16,1 0 16,0 0-1,0 0-15,17 0 16,-17 0-16,-1 0 16,19 0-1,-36 0-15,0 0 16,18 0-1,-18 0-15,0 0 16,18 0-16,-54 0 16,36 0-1,-17 0-15,-18 0 16,35 0 0,0 0-16,-18 0 15,18 0-15,0 0 16,1 0-1,-1 0-15,0 0 16,17 0 0,1 0-16,-18 0 15,-17 0-15,-1 0 16,1 0 0,-1 0-16,-35 0 15,53 0 1,-17 0-16,17 0 15,-18 0-15,1 0 16,17 0 0,-53 0-16,53 0 15,-18 0 1,36 0-16,0 0 16,0 0-16,-1 0 15,1 0 1,0 0-16,0-18 15,-1 18 1,1 0 0,0 0-16,17 0 15,-17 0 1,0 0-16,17 0 16,-17 0-16,17 0 15,0 0 1,-35 0-16,18 0 15,-18 0 1,18 18-16,0-18 16,-18 0-16,0 0 15,0 0 1,-18 0-16,18 0 16,-17 0-1,17 0-15,0 0 16,-18 0-16,36 0 15,-18 0 1,18 0-16,0 0 16,17 0-1,0 0-15,1 0 16,-18 0-16,17 0 31,-17 0-15,17 0 15,0 0-31,1 0 16,-19 0-1,19 0 1,-1 0-16,1 0 31,-19 0-15,19 0-1,-19 0 1,19 17 15,34 1 251,19-18-267,34 35 1,1-35-16,-18 36 15,-18-19 1,71 19-16,-36-19 16,-17-17-16,0 18 15,0-1 1,-18 1-16,18-18 16,-17 0-16,16 0 15,-34 0 1,0 0-16,17 0 15,-17 0 1,-1 0-16,36 0 16,-35 0-16,35 0 15,-36 0 1,19 0-16,-1 0 16,0 0-1,18 0-15,-18 0 16,36 0-16,-36 0 15,36 0 1,-1 18-16,-17-18 16,0 0-1,35 17-15,-17-17 16,-1 0-16,-17 0 16,36 0-1,-54 0-15,18 0 16,0 0-1,-18 0-15,36 0 16,-36 0-16,18 0 16,17 0-1,-17 0 1,0 0-16,-35 0 16,35 0-16,-36 0 15,19 0-15,17 0 16,-18 0-1,18 0-15,-18 0 16,-17 0-16,17 0 16,18 0-1,-36 0-15,1 0 16,17 0 0,-17 0-1,17 0-15,-17 0 16,17 0-1,18 0 1,-35 0 0,-1 0-16,19 0 15,-19 0-15,1 0 32,0 0 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36.11738" units="1/cm"/>
          <inkml:channelProperty channel="Y" name="resolution" value="36.14458" units="1/cm"/>
          <inkml:channelProperty channel="T" name="resolution" value="1" units="1/dev"/>
        </inkml:channelProperties>
      </inkml:inkSource>
      <inkml:timestamp xml:id="ts0" timeString="2017-05-24T09:42:41.1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14887 1640 0,'18'0'93,"-1"0"-77,1 0-16,35 0 16,35 0-1,18 0-15,-18 0 16,36 0 0,17 0-16,0 0 15,-18 0-15,18 0 16,0 0-1,1 0-15,-37 0 16,1 0 0,-18 0-16,36 0 15,-1 0-15,-17 0 16,0 0 0,17 0-16,-34 0 15,-1 0 1,18 0-16,-18 0 15,-18 0-15,36 0 16,-18 0 0,-17 0-16,53 0 15,-19 0 1,-34 0-16,-1 18 16,36 0-16,-18-18 15,18 0 1,-17 35-16,-1-35 15,-18 0 1,36 0-16,-18 18 16,-17-1-16,-36-17 15,18 0 1,-18 0-16,1 0 16,17 0-1,-36 0-15,18 0 16,1 0-16,-19 0 15,19 0 1,-1 0 15,0 0-15,0 0-16,1 0 16,-1 0-1,0 0-15,1 0 16,-1 0-16,0 0 15,18 0 1,-18 0-16,-17 0 16,17 0-1,1 0-15,-1 0 16,0 0-16,-17 0 16,35 0-1,-36-17-15,36 17 16,-18 0-1,1-18-15,-1 18 16,18 0-16,0 0 16,0-18-1,0 18-15,-18 0 16,0 0 0,18 0-16,0 0 15,0-17-15,0 17 16,17 0-1,-17 0-15,0 0 16,-17 0 0,34 0-16,1 0 15,-1 0-15,-17 0 16,53 0 0,-35 0-16,-19 0 15,72-36 1,-54 1-16,54 18 15,-53 17-15,-1 0 16,54 0 0,-36 0-16,18 0 15,-1 0-15,-52 0 16,53 0 0,-53 0-16,0-18 15,0 18 1,17 0-16,-34 0 15,17 0-15,0 0 16,-18 0 0,18 0-16,-18 0 15,0 0 1,36 0-16,-36 0 16,36 0-16,-1 0 15,-17 0 1,18 0-16,-18 0 15,0 0 1,-1 0-16,-16 0 16,-1 0-16,-17 0 15,17 0 1,36 0-16,-19 0 16,19 0-1,0 0-15,-19 0 16,1 0-16,0 0 15,0 0 1,35 0-16,-52 0 16,17 0-1,0 0-15,17 0 16,18 0-16,-35 0 16,18 0-1,-18 0-15,17 0 16,-17 0-1,18 0-15,-1 0 16,1 0-16,-1 0 16,1 0-1,-1 0-15,-17 0 16,-17 0-16,-1 0 16,18 0-1,-18 0-15,0 0 16,1 0-1,-1 0-15,0 0 16,18 0-16,-18 0 16,1 0-1,17 0-15,0 0 32,-1 0-17,1 0 1,0 0-1,-35 0 1,17 0 0,-17 0-1,-53 0 329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36.11738" units="1/cm"/>
          <inkml:channelProperty channel="Y" name="resolution" value="36.14458" units="1/cm"/>
          <inkml:channelProperty channel="T" name="resolution" value="1" units="1/dev"/>
        </inkml:channelProperties>
      </inkml:inkSource>
      <inkml:timestamp xml:id="ts0" timeString="2017-05-24T09:42:47.0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14993 2805 0,'17'0'78,"36"0"-78,0 0 16,18 0-1,-36 0-15,36 0 16,-1 0-1,1 0-15,-1 0 16,-34 0-16,52 0 16,-18 0-1,36-36-15,-35 36 16,17-17-16,0-1 16,-17 18-1,35 0-15,-36 0 16,-17-18-1,18 18-15,-1 0 16,-35 0-16,18-17 16,0 17-1,0 0-15,-18 0 16,18 0 0,0 0-16,-17 0 15,34 0-15,-17 0 16,0 0-1,0 0-15,17 0 16,-17 0 0,0 0-16,18 0 15,-1 0-15,1 0 16,-1 0 0,-17 0-16,18 0 15,-18 0-15,0 0 16,0 0-1,-18 0-15,0 0 16,1 0 0,16 0-16,19-18 15,-18 18-15,0 0 16,0 0 0,0 0-16,-18 0 15,35 0 1,-34 0-16,34 0 15,-17 0-15,0 0 16,0 0 0,0 0-16,0 0 15,-18 0 1,36 0-16,-36 0 16,18 0-16,0 0 15,0 0 1,17 0-16,-17 0 15,18 0 1,-18 0-16,0 0 16,0 0-16,-1 0 15,1 0 1,0 0-16,0 0 16,0 0-1,-18 0-15,1 0 16,17 0-16,-36 0 15,36 0 1,0 0-16,-18 0 16,18 0-1,-17 0-15,-1 0 16,18 0-16,-18 0 16,18 0-1,0 0-15,0 0 16,-18 0-1,18 0-15,0 0 16,0 0-16,0 0 16,-18 0-1,18 0-15,-18 0 16,18 0 0,0 0-16,0 0 15,0 0-15,-36 0 16,36 0-1,0 0-15,0 0 16,0 0-16,18 0 16,-36 0-1,36 0-15,-19 0 16,1 0 0,18 0-16,-1 0 15,-34 0-15,34 0 16,-17 0-1,18 0-15,-18 0 16,17 0 0,-17 0-16,18 0 15,-1 0-15,1 0 16,-18 0 0,17 0-16,-17 0 15,18 0 1,-18 0-16,0 0 15,35 0-15,0 18 16,-17-1 0,34-17-16,72 36 15,17-1 1,0-17-16,-35-1 16,-1 1-16,-17 17 15,-17-35 1,-54 18-16,-34-18 15,17 17 1,-18-17 0,-17 18-16,-1-18 31,1 0-31,17 0 31,-17 0-15,-1 0-16,1 0 15,0 0 1,35 0-16,-18 0 16,-17 0-16,17 0 15,0 0 1,0 0-16,1 0 16,-1 0-1,0 0-15,0 0 16,-17 0-16,17 0 15,-17 18 1,0-18-16,-1 0 16,1 0-1,0 0-15,-1 0 16,36 0-16,-18 0 16,1 0-1,-1 0-15,0 0 16,1 0-1,-1 0-15,0 0 16,-17 0-16,35 0 16,-18 0-1,-17 0-15,34 0 16,-34 0-16,0 0 16,17 0-1,18 0-15,-35-18 16,17 0-1,0 18-15,0 0 16,-17 0 0,0 0-16,-1-17 31,1 17-15,0-18-1,-54 18 188,1 0-187,17-17 0,-52 17-1,-18-18 1,70 18-16,0 0 15,-17 0 1,17 0-16,1 0 16,-18 0-16,17 0 15,0 0 1,-17 0-16,0 0 16,17 0-1,-35 0-15,18 0 16,0 0-16,-1 0 15,1 0 1,-18-18-16,0 18 16,0 0-16,18 0 15,-18 0 1,18 0 0,0 0-16,-1 0 15,-17 0-15,36 0 16,-36 0-16,18 0 15,-18 0 1,-18 0-16,18 0 16,0 0-1,-17 0-15,17 0 16,-18 0-16,18 0 16,0 0-1,0-17-15,-35 17 16,18 0-1,-1 0-15,36 0 16,-18 0-16,-18 0 16,18 0-1,1 0 1,-19 0-16,-17 0 16,35 0-16,-18 0 15,18 0-15,18 0 16,-35 0-1,17 0-15,0 0 16,0 0 0,35 0-16,-35 0 15,18 0-15,0 17 16,-1-17 0,1 0-16,-18 0 15,0 0 1,-17 0-16,35 0 15,-18 18-15,-18-18 16,18 18 0,0-18-16,-17 17 15,-1 1-15,-17-18 16,35 17 0,-18 1-16,-17 0 15,18-18 1,-1 17-16,1 1 15,17-18-15,-36 0 16,37 0 0,-19 0-16,36 0 15,-36 0 1,36 18-16,-18-18 16,0 17-16,-18-17 15,19 0 1,-1 0-16,0 0 15,-18 0 1,18 0-16,18 0 16,-18 0-16,18 0 15,-18 0 1,0 0-16,0 0 16,0 0-1,0 0-15,18 0 16,0 0-16,-18 0 15,0 0 1,0 0-16,-18 0 16,-17 0-1,35 0-15,0 0 16,18 0-16,-18 0 16,18 0-1,-18 0-15,0 0 16,18 0-1,-18 0-15,0 0 16,18 0-16,-18 0 16,17 0-1,-16 0-15,-1 0 16,-18 0 0,18 0-16,18 0 15,-36 0-15,18 0 16,-35 0-1,18 0-15,-19 0 16,37 0-16,-54 0 16,35 0-1,1 0-15,-19 0 16,-16 0 0,16 0-16,-34 0 15,-1 0-15,36 0 16,-18 0-1,18 0-15,18 0 16,-19 0 0,-16 0-16,34 0 15,0 0 1,1 0-16,-36 0 16,36 0-16,-1 0 15,36 0 1,-18 0-16,18 0 15,-18 0-15,17 0 16,-17 0 0,0 0-16,18 0 15,-18 0 1,0 0-16,0 0 16,1 0-16,34 0 15,-35 0 1,18 0-16,-18 0 15,0 0 1,0 0-16,-18 0 16,1 0-16,17 0 15,-18 0 1,18 0 0,-17 0-16,35 0 15,-18 0-15,-18 0 16,36 0-16,0 0 15,-18 0 1,0 0-16,0 0 16,35 0-16,1 0 15,-1 0 1,0 0-16,1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36.11738" units="1/cm"/>
          <inkml:channelProperty channel="Y" name="resolution" value="36.14458" units="1/cm"/>
          <inkml:channelProperty channel="T" name="resolution" value="1" units="1/dev"/>
        </inkml:channelProperties>
      </inkml:inkSource>
      <inkml:timestamp xml:id="ts0" timeString="2017-05-24T09:42:52.5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14711 4304 0,'0'0'0,"17"0"16,1 0 0,17 0-1,-17 0-15,17 0 16,0 0 0,18 0-1,0 0-15,0 0 16,-18 0-16,18 0 15,0 18 1,0-18-16,-35 0 16,35 0-1,-18 17-15,0-17 16,1 0 0,-1 0-16,0 0 15,0 0-15,1 0 16,17 0-1,-18 0-15,18 0 16,0 0-16,17 0 16,-17 0-1,18 0-15,17 0 16,-18 0 0,1 0-16,-18 0 15,0 0-15,17 0 16,19 0-1,-19 0-15,36 0 16,-35 0 0,-1 0-16,1 0 15,-18 0-15,17 0 16,1 0 0,34 0-16,-34 0 15,17 0 1,36 0-16,-54 0 15,18 0-15,1 0 16,-36 0 0,17 0-16,-17 0 15,0 0-15,18 0 16,-1 0 0,-17 0-16,18 0 15,-1 0 1,1 0-16,-1 0 15,18 0 1,1 0-16,-19 0 16,18 0-16,18 0 15,-18 0 1,36 0-16,-54 0 16,19 0-1,16 0-15,-52 0 16,36 0-16,-37 0 15,37 0 1,-1 0-16,18 0 16,-18 0-16,18 18 15,-18-18 1,-18 0-16,36 0 16,-35 0-1,-1 0-15,1 0 16,0 0-16,-1 0 15,1 0 1,-1 0-16,18 0 16,-17 0-1,17 0-15,18 0 16,-18 0-16,0 0 16,36 0-1,-1 0-15,-35 0 16,18 0-1,0 0-15,0 0 16,17 0-16,-17 0 16,0 0-1,0 0-15,17 0 16,-70 0 0,36 0-16,16 0 15,-34 0-15,-18 0 16,0 0-1,17 0-15,1 0 16,52 0 0,-34 0-16,-19 0 15,36 0-15,-18-18 16,0 1 0,-35 17-16,18-18 15,17 18 1,-35 0-16,17 0 15,36 0-15,-53 0 16,35 0 0,-17 0-16,0 0 15,-1 0-15,-17 0 16,53 0 0,-36 0-16,-17 0 15,35 0 1,-35 0-16,0 0 15,18 0-15,35 0 16,-36 0 0,18 0-16,-17 0 15,0 0 1,-1 0-16,-17 0 16,0 0-16,18 0 15,-36 0 1,18 0-16,-18 0 15,18 0 1,-18 0-16,-17 0 16,17 0-1,-17 0 32,-36 0 109,-35 18-140,36-18 0,-107 52-1,1-34 1,34-18 0,36 18-16,1-18 15,-1 17-15,-18-17 16,36 18-1,-18-18-15,0 0 16,35 18-16,-17-18 16,0 17-1,0-17-15,-18 18 16,0-18 0,17 0-16,-17 0 15,-17 0 1,-18 0-16,52 0 15,1 0-15,-35 0 16,17 0 0,0 0-16,18 18 15,-18-18-15,-18 0 16,18 0 0,-17 0-16,-1 0 15,0 0 1,1 0-16,-36 0 15,71 0-15,-36 0 16,1 0 0,-1 0-16,1 0 15,34 0-15,-34 0 16,17 0 0,0 0-1,0 0-15,-18 0 16,36 0-16,-18 0 15,-17 0-15,17 0 16,0 0 0,0 0-16,0 0 15,18 0 1,-1 0-16,-16 0 16,16 0-16,-17 0 15,18 0 1,-18 0-16,18 0 15,-18 0 1,0 0-16,-18 0 16,19 0-16,-37 0 15,19 0 1,17 0 0,-18 0-16,1 0 15,-18 0-15,-1 0 16,19 0-1,-1 0-15,18 0 16,0 0-16,1 0 16,34 0-1,-35 0-15,-18 0 16,36 0-16,0 0 16,-18 0-1,18 0-15,-18 17 16,17-17-1,1 0-15,-18 0 16,0 0-16,-17 0 16,17 18-1,-35-18-15,35 0 16,-18 0 0,36 0-16,-71 0 15,36 0-15,-1 0 16,0 0-1,1 0-15,-1 0 16,1 0-16,-1 0 16,-17 0-1,35 0-15,-17 0 16,52 0 0,-53 0-16,18 0 15,18 0-15,-18 0 16,18 0-1,-18 0-15,0 0 16,18 0 0,-18 0-16,0 0 15,18 0-15,-18 0 16,0 0 0,18 0-1,-36 0-15,36 0 16,-36 0-16,18 0 15,-17 0-15,-18 0 16,52 0 0,-17 0-16,-17 0 15,-1 0 1,-35 0-16,54 0 16,-19 0-16,0 0 15,-52 0 1,52 0-16,1 0 15,-1 0 1,-17 0-16,18 0 16,-19 0-16,-16 0 15,-1 0 1,17 0 0,-34 0-16,0 0 15,17 0-15,0 0 16,18 0-16,-18 0 15,35 0 1,1 0-16,17 0 16,0 0-16,18 0 15,-36 0 1,18 0-16,0 0 16,0 0-1,18 0-15,-18 0 16,18 0-16,0 0 15,-1 0 1,-17 0-16,36 0 16,-1 0-1,-17 0-15,0 0 16,17 0 0,-17 0-16,-1 0 15,-17 0-15,18 0 16,0 0-1,0 0-15,17 0 16,0 0-16,-17 0 16,17 0-1,-17 0 1,0 0 0,17 0-16,-17 0 15,17 0-15,1 0 16,-1 0-1,0 0 1,1 0 0,-1 0-1,0 0-15,1 0 32,-1 0-17,1 0 1,-1 0 46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492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438150" y="741363"/>
            <a:ext cx="592137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690269"/>
            <a:ext cx="5438140" cy="4443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177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824"/>
            <a:ext cx="2945659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7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378824"/>
            <a:ext cx="2945659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0F3232F-47AC-46DA-9D14-BADD8B1B85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87641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FBCE607B-2BC2-4DF4-8270-DA69BA15AEF8}" type="slidenum">
              <a:rPr lang="en-US" altLang="zh-CN" sz="1800"/>
              <a:pPr/>
              <a:t>2</a:t>
            </a:fld>
            <a:endParaRPr lang="en-US" altLang="zh-CN" sz="180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94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232F-47AC-46DA-9D14-BADD8B1B85A3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5658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232F-47AC-46DA-9D14-BADD8B1B85A3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5575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232F-47AC-46DA-9D14-BADD8B1B85A3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3165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232F-47AC-46DA-9D14-BADD8B1B85A3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845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67"/>
            <a:ext cx="7772400" cy="1225021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5CD02F-F5DE-4EBF-B8E8-AB509CBDDA9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1B7EA2-7095-4E92-B6AF-562BB9D1922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77"/>
            <a:ext cx="2057400" cy="4876271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77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D59FA2-EFC7-4A7A-9798-3953FADE29C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DAA11C-5172-4194-9C45-B75503F21C9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8E6449-DE9B-4949-AC03-142060D608E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51E063-3931-4FE9-B0F3-5DA6C2C4C32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单角的矩形 1"/>
          <p:cNvSpPr/>
          <p:nvPr/>
        </p:nvSpPr>
        <p:spPr>
          <a:xfrm>
            <a:off x="0" y="5162550"/>
            <a:ext cx="5940425" cy="574675"/>
          </a:xfrm>
          <a:prstGeom prst="snip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buFontTx/>
              <a:buNone/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您的企业或个人版权（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或文字）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A57039-6AF6-49FF-B49E-6F1CE2E818F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单角的矩形 1"/>
          <p:cNvSpPr/>
          <p:nvPr/>
        </p:nvSpPr>
        <p:spPr>
          <a:xfrm>
            <a:off x="0" y="5162550"/>
            <a:ext cx="5940425" cy="574675"/>
          </a:xfrm>
          <a:prstGeom prst="snip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buFontTx/>
              <a:buNone/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您的企业或个人版权（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或文字）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AEB34F-6FB3-4C11-BCAF-6851E27148B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E847DB-0AD9-4666-8A99-684C58B8A5E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1511"/>
            <a:ext cx="8229600" cy="949854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333501"/>
            <a:ext cx="8229600" cy="3775604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03825"/>
            <a:ext cx="21336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03825"/>
            <a:ext cx="2133600" cy="381000"/>
          </a:xfrm>
        </p:spPr>
        <p:txBody>
          <a:bodyPr/>
          <a:lstStyle>
            <a:lvl1pPr>
              <a:defRPr/>
            </a:lvl1pPr>
          </a:lstStyle>
          <a:p>
            <a:fld id="{4E3EAAE6-7E8B-415E-95F7-49712775241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824019-49D4-4A41-89E6-7712F04355B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730BF3-45DC-4974-B57A-A87CE5F78A7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E36AC7-B778-4CD7-AD91-4E12EF37929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F0366D-DE73-4FA4-B2CE-8CA65C218F0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795DF9-A231-478D-BC44-946EC977FCC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BF74B5-F2A2-4424-8FC8-439FF055837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705DA3-E5C0-41D7-8ADE-E04F0CC1EA1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799153-8AA8-496D-92ED-1F792A94FBF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5D55EF-5705-4A2E-8263-D9B57D8A71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44394D-0051-40A5-91E5-890407367B9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86528A-285C-43A5-9186-E83EE707E48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D75157-1556-4F35-9950-FE3DEA4FFDF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7996E-51F4-490F-ABF6-53A175BEBF2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37CD04-8ED8-4DA2-825A-7596362CF70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3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279263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067F2-4AE7-4B73-952F-E66ACCA46E0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26A456-F5E9-4821-B0F1-BE946CDDE7A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D2779-26B3-4E93-BAE3-295AB696831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CE402F-3F1F-4938-9986-799031E0DE0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58FD30-975F-465F-B4D3-B51BF38617C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28600"/>
            <a:ext cx="82296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333500"/>
            <a:ext cx="82296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203825"/>
            <a:ext cx="2133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3825"/>
            <a:ext cx="2895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buFontTx/>
              <a:buNone/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03825"/>
            <a:ext cx="2133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E5AF9A2-4545-48EC-A114-BABE7BDDDFD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22" r:id="rId1"/>
    <p:sldLayoutId id="2147484821" r:id="rId2"/>
    <p:sldLayoutId id="2147484820" r:id="rId3"/>
    <p:sldLayoutId id="2147484819" r:id="rId4"/>
    <p:sldLayoutId id="2147484818" r:id="rId5"/>
    <p:sldLayoutId id="2147484817" r:id="rId6"/>
    <p:sldLayoutId id="2147484816" r:id="rId7"/>
    <p:sldLayoutId id="2147484815" r:id="rId8"/>
    <p:sldLayoutId id="2147484814" r:id="rId9"/>
    <p:sldLayoutId id="2147484813" r:id="rId10"/>
    <p:sldLayoutId id="2147484812" r:id="rId11"/>
    <p:sldLayoutId id="2147484811" r:id="rId12"/>
    <p:sldLayoutId id="2147484810" r:id="rId13"/>
    <p:sldLayoutId id="2147484845" r:id="rId14"/>
    <p:sldLayoutId id="2147484847" r:id="rId15"/>
    <p:sldLayoutId id="2147484849" r:id="rId16"/>
    <p:sldLayoutId id="2147484851" r:id="rId17"/>
    <p:sldLayoutId id="2147484854" r:id="rId18"/>
  </p:sldLayoutIdLst>
  <p:transition>
    <p:zo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28600"/>
            <a:ext cx="82296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333500"/>
            <a:ext cx="82296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203825"/>
            <a:ext cx="2133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3825"/>
            <a:ext cx="2895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Tx/>
              <a:buNone/>
              <a:defRPr sz="1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03825"/>
            <a:ext cx="2133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cs typeface="Arial" pitchFamily="34" charset="0"/>
              </a:defRPr>
            </a:lvl1pPr>
          </a:lstStyle>
          <a:p>
            <a:fld id="{F4F02425-A74E-43B3-BBB1-81F5D71FE54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42" r:id="rId1"/>
    <p:sldLayoutId id="2147484841" r:id="rId2"/>
    <p:sldLayoutId id="2147484840" r:id="rId3"/>
    <p:sldLayoutId id="2147484839" r:id="rId4"/>
    <p:sldLayoutId id="2147484838" r:id="rId5"/>
    <p:sldLayoutId id="2147484837" r:id="rId6"/>
    <p:sldLayoutId id="2147484836" r:id="rId7"/>
    <p:sldLayoutId id="2147484835" r:id="rId8"/>
    <p:sldLayoutId id="2147484834" r:id="rId9"/>
    <p:sldLayoutId id="2147484833" r:id="rId10"/>
    <p:sldLayoutId id="214748483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12" Type="http://schemas.openxmlformats.org/officeDocument/2006/relationships/image" Target="../media/image36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11" Type="http://schemas.openxmlformats.org/officeDocument/2006/relationships/image" Target="../media/image35.jpg"/><Relationship Id="rId5" Type="http://schemas.openxmlformats.org/officeDocument/2006/relationships/image" Target="../media/image29.jp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5.xml"/><Relationship Id="rId3" Type="http://schemas.openxmlformats.org/officeDocument/2006/relationships/image" Target="../media/image57.jpg"/><Relationship Id="rId7" Type="http://schemas.openxmlformats.org/officeDocument/2006/relationships/image" Target="../media/image59.emf"/><Relationship Id="rId12" Type="http://schemas.openxmlformats.org/officeDocument/2006/relationships/image" Target="../media/image62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customXml" Target="../ink/ink4.xml"/><Relationship Id="rId5" Type="http://schemas.openxmlformats.org/officeDocument/2006/relationships/image" Target="../media/image58.emf"/><Relationship Id="rId15" Type="http://schemas.openxmlformats.org/officeDocument/2006/relationships/customXml" Target="../ink/ink6.xml"/><Relationship Id="rId10" Type="http://schemas.openxmlformats.org/officeDocument/2006/relationships/image" Target="../media/image58.jpg"/><Relationship Id="rId4" Type="http://schemas.openxmlformats.org/officeDocument/2006/relationships/customXml" Target="../ink/ink1.xml"/><Relationship Id="rId9" Type="http://schemas.openxmlformats.org/officeDocument/2006/relationships/image" Target="../media/image60.emf"/><Relationship Id="rId14" Type="http://schemas.openxmlformats.org/officeDocument/2006/relationships/image" Target="../media/image6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pn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" t="4090" r="1516" b="4403"/>
          <a:stretch/>
        </p:blipFill>
        <p:spPr>
          <a:xfrm>
            <a:off x="0" y="1"/>
            <a:ext cx="9174690" cy="571499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-36512" y="1"/>
            <a:ext cx="1008112" cy="1201315"/>
          </a:xfrm>
          <a:prstGeom prst="rect">
            <a:avLst/>
          </a:prstGeom>
          <a:ln>
            <a:solidFill>
              <a:schemeClr val="accent3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95692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512634" y="0"/>
            <a:ext cx="1769715" cy="55229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kumimoji="1" lang="zh-CN" altLang="en-US" sz="2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j-cs"/>
              </a:rPr>
              <a:t>高二</a:t>
            </a:r>
            <a:r>
              <a:rPr kumimoji="1" lang="en-US" altLang="zh-CN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·</a:t>
            </a:r>
            <a:r>
              <a:rPr kumimoji="1" lang="zh-CN" altLang="en-US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一段考</a:t>
            </a:r>
            <a:r>
              <a:rPr kumimoji="1" lang="en-US" altLang="zh-CN" sz="48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48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>                                              </a:t>
            </a:r>
            <a:r>
              <a:rPr kumimoji="1" lang="zh-CN" altLang="en-US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化学</a:t>
            </a:r>
            <a:endParaRPr lang="zh-CN" altLang="en-US" sz="5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Picture 70" descr="手势高清图片"/>
          <p:cNvPicPr>
            <a:picLocks noChangeAspect="1" noChangeArrowheads="1"/>
          </p:cNvPicPr>
          <p:nvPr/>
        </p:nvPicPr>
        <p:blipFill>
          <a:blip r:embed="rId2" cstate="print"/>
          <a:srcRect l="57570" t="30380" b="14111"/>
          <a:stretch>
            <a:fillRect/>
          </a:stretch>
        </p:blipFill>
        <p:spPr bwMode="auto">
          <a:xfrm>
            <a:off x="6648450" y="3505200"/>
            <a:ext cx="25320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表格占位符 1"/>
          <p:cNvSpPr>
            <a:spLocks noGrp="1"/>
          </p:cNvSpPr>
          <p:nvPr>
            <p:ph type="tbl" idx="1"/>
          </p:nvPr>
        </p:nvSpPr>
        <p:spPr/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852" y="-57108"/>
            <a:ext cx="2444690" cy="57721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588"/>
            <a:ext cx="1365660" cy="5541806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512634" y="0"/>
            <a:ext cx="1769715" cy="55229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kumimoji="1" lang="zh-CN" altLang="en-US" sz="2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j-cs"/>
              </a:rPr>
              <a:t>高二</a:t>
            </a:r>
            <a:r>
              <a:rPr kumimoji="1" lang="en-US" altLang="zh-CN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·</a:t>
            </a:r>
            <a:r>
              <a:rPr kumimoji="1" lang="zh-CN" altLang="en-US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一段考</a:t>
            </a:r>
            <a:r>
              <a:rPr kumimoji="1" lang="en-US" altLang="zh-CN" sz="48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48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>                                              </a:t>
            </a:r>
            <a:r>
              <a:rPr kumimoji="1" lang="zh-CN" altLang="en-US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生物</a:t>
            </a:r>
            <a:endParaRPr lang="zh-CN" altLang="en-US" sz="5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Picture 70" descr="手势高清图片"/>
          <p:cNvPicPr>
            <a:picLocks noChangeAspect="1" noChangeArrowheads="1"/>
          </p:cNvPicPr>
          <p:nvPr/>
        </p:nvPicPr>
        <p:blipFill>
          <a:blip r:embed="rId2" cstate="print"/>
          <a:srcRect l="57570" t="30380" b="14111"/>
          <a:stretch>
            <a:fillRect/>
          </a:stretch>
        </p:blipFill>
        <p:spPr bwMode="auto">
          <a:xfrm>
            <a:off x="6648450" y="3505200"/>
            <a:ext cx="25320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7399"/>
            <a:ext cx="2021378" cy="56876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37220"/>
            <a:ext cx="1815794" cy="5114912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8" descr="C:\Documents and Settings\Owner\My Documents\My Pictures\7675514_192259942000_2_副本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20000">
            <a:off x="809626" y="610509"/>
            <a:ext cx="7777163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403648" y="2179780"/>
            <a:ext cx="95410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r>
              <a:rPr lang="en-US" altLang="zh-CN" sz="7200" b="1" dirty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宋体" charset="-122"/>
              </a:rPr>
              <a:t>2</a:t>
            </a:r>
            <a:r>
              <a:rPr lang="en-US" altLang="zh-CN" sz="7200" b="1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宋体" charset="-122"/>
              </a:rPr>
              <a:t>.</a:t>
            </a:r>
            <a:endParaRPr lang="zh-CN" altLang="en-US" sz="7200" b="1" dirty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5776" y="2225946"/>
            <a:ext cx="5262979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6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学业水平考试</a:t>
            </a:r>
            <a:endParaRPr lang="zh-CN" altLang="en-US" sz="6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364120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88336" y="2179780"/>
            <a:ext cx="184731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endParaRPr lang="zh-CN" altLang="en-US" sz="7200" b="1" dirty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7624" y="1201316"/>
            <a:ext cx="6639959" cy="280076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学业水平考试</a:t>
            </a:r>
            <a:r>
              <a:rPr lang="en-US" altLang="zh-CN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最后阶段</a:t>
            </a:r>
            <a:endParaRPr lang="en-US" altLang="zh-CN" sz="4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  <a:defRPr/>
            </a:pPr>
            <a:r>
              <a:rPr lang="en-US" altLang="zh-CN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有限时间</a:t>
            </a:r>
            <a:r>
              <a:rPr lang="en-US" altLang="zh-CN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 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最高效率</a:t>
            </a:r>
            <a:endParaRPr lang="en-US" altLang="zh-CN" sz="4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  <a:defRPr/>
            </a:pPr>
            <a:r>
              <a:rPr lang="en-US" altLang="zh-CN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年级提供的题库要复习好</a:t>
            </a:r>
            <a:endParaRPr lang="en-US" altLang="zh-CN" sz="4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  <a:defRPr/>
            </a:pPr>
            <a:r>
              <a:rPr lang="en-US" altLang="zh-CN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心态平和 </a:t>
            </a:r>
            <a:endParaRPr lang="en-US" altLang="zh-CN" sz="4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743111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8" descr="C:\Documents and Settings\Owner\My Documents\My Pictures\7675514_192259942000_2_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0000">
            <a:off x="907211" y="610510"/>
            <a:ext cx="7777163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403648" y="2179780"/>
            <a:ext cx="95410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r>
              <a:rPr lang="en-US" altLang="zh-CN" sz="7200" b="1" dirty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宋体" charset="-122"/>
              </a:rPr>
              <a:t>3</a:t>
            </a:r>
            <a:r>
              <a:rPr lang="en-US" altLang="zh-CN" sz="7200" b="1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宋体" charset="-122"/>
              </a:rPr>
              <a:t>.</a:t>
            </a:r>
            <a:endParaRPr lang="zh-CN" altLang="en-US" sz="7200" b="1" dirty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520" y="2225946"/>
            <a:ext cx="5631670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6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准高三</a:t>
            </a:r>
            <a:r>
              <a:rPr lang="en-US" altLang="zh-CN" sz="6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6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预备期</a:t>
            </a:r>
            <a:endParaRPr lang="zh-CN" altLang="en-US" sz="6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298575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8" descr="C:\Documents and Settings\Owner\My Documents\My Pictures\7675514_192259942000_2_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0000">
            <a:off x="907211" y="610510"/>
            <a:ext cx="7777163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996810" y="2272113"/>
            <a:ext cx="5262979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6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我们的准高三</a:t>
            </a:r>
            <a:endParaRPr lang="en-US" altLang="zh-CN" sz="6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568342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8" descr="C:\Documents and Settings\Owner\My Documents\My Pictures\7675514_192259942000_2_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0000">
            <a:off x="-212572" y="-139454"/>
            <a:ext cx="9740482" cy="588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95536" y="-12091"/>
            <a:ext cx="9702485" cy="55707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n-US" altLang="zh-CN" sz="4800" b="1" u="sng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3.1 </a:t>
            </a:r>
            <a:r>
              <a:rPr lang="zh-CN" altLang="en-US" sz="4800" b="1" u="sng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准高三生</a:t>
            </a:r>
            <a:endParaRPr lang="en-US" altLang="zh-CN" sz="4800" b="1" u="sng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  <a:defRPr/>
            </a:pPr>
            <a:r>
              <a:rPr lang="en-US" altLang="zh-CN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做作业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（重现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知识点）</a:t>
            </a:r>
            <a:endParaRPr lang="en-US" altLang="zh-CN" sz="4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  <a:defRPr/>
            </a:pPr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课堂（先听懂 再做笔记）</a:t>
            </a:r>
            <a:endParaRPr lang="en-US" altLang="zh-CN" sz="4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  <a:defRPr/>
            </a:pPr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培养良好答题习惯 </a:t>
            </a:r>
            <a:endParaRPr lang="en-US" altLang="zh-CN" sz="4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  <a:defRPr/>
            </a:pPr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跟上老师的复习节奏</a:t>
            </a:r>
            <a:endParaRPr lang="en-US" altLang="zh-CN" sz="4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  <a:defRPr/>
            </a:pPr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树立目标（</a:t>
            </a:r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985-211-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一本</a:t>
            </a:r>
            <a:endParaRPr lang="en-US" altLang="zh-CN" sz="4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  <a:defRPr/>
            </a:pPr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同学、宿舍互相督促学习</a:t>
            </a:r>
            <a:endParaRPr lang="en-US" altLang="zh-CN" sz="4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  <a:defRPr/>
            </a:pPr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校园常规（校服、迟到早退）</a:t>
            </a:r>
            <a:endParaRPr lang="zh-CN" altLang="en-US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13127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8" descr="C:\Documents and Settings\Owner\My Documents\My Pictures\7675514_192259942000_2_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0000">
            <a:off x="-118110" y="-55263"/>
            <a:ext cx="9363538" cy="5657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39552" y="553244"/>
            <a:ext cx="9505056" cy="378565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n-US" altLang="zh-CN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准高三家长</a:t>
            </a:r>
            <a:endParaRPr lang="en-US" altLang="zh-CN" sz="4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  <a:defRPr/>
            </a:pPr>
            <a:r>
              <a:rPr lang="en-US" altLang="zh-CN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陪伴者（尽量不攀比成绩）</a:t>
            </a:r>
            <a:endParaRPr lang="en-US" altLang="zh-CN" sz="4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后勤工作（衣食住行、陪同锻炼）</a:t>
            </a:r>
            <a:endParaRPr lang="en-US" altLang="zh-CN" sz="4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  <a:defRPr/>
            </a:pPr>
            <a:r>
              <a:rPr lang="en-US" altLang="zh-CN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关注孩子周末学习效率</a:t>
            </a:r>
            <a:endParaRPr lang="en-US" altLang="zh-CN" sz="4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  <a:defRPr/>
            </a:pPr>
            <a:r>
              <a:rPr lang="en-US" altLang="zh-CN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关注孩子手机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</a:p>
          <a:p>
            <a:pPr>
              <a:buFontTx/>
              <a:buNone/>
              <a:defRPr/>
            </a:pP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······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114377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8" descr="C:\Documents and Settings\Owner\My Documents\My Pictures\7675514_192259942000_2_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0000">
            <a:off x="809625" y="587375"/>
            <a:ext cx="7777163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139281" y="2013545"/>
            <a:ext cx="6712094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r>
              <a:rPr lang="en-US" altLang="zh-CN" sz="5400" b="1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宋体" charset="-122"/>
              </a:rPr>
              <a:t>4.  </a:t>
            </a:r>
            <a:r>
              <a:rPr lang="zh-CN" altLang="en-US" sz="5400" b="1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孩子们的</a:t>
            </a:r>
            <a:r>
              <a:rPr lang="zh-CN" altLang="en-US" sz="5400" b="1" dirty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校园</a:t>
            </a:r>
            <a:r>
              <a:rPr lang="zh-CN" altLang="en-US" sz="5400" b="1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生活</a:t>
            </a:r>
            <a:endParaRPr lang="zh-CN" altLang="en-US" sz="5400" b="1" dirty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665" y="1473200"/>
            <a:ext cx="184731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spcBef>
                <a:spcPts val="200"/>
              </a:spcBef>
              <a:buFontTx/>
              <a:buNone/>
              <a:defRPr/>
            </a:pPr>
            <a:endParaRPr lang="zh-CN" altLang="en-US" sz="9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8158" t="4835" r="8440" b="11360"/>
          <a:stretch/>
        </p:blipFill>
        <p:spPr>
          <a:xfrm>
            <a:off x="0" y="117508"/>
            <a:ext cx="9051837" cy="51162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t="13114" r="5384" b="1337"/>
          <a:stretch/>
        </p:blipFill>
        <p:spPr>
          <a:xfrm>
            <a:off x="0" y="371379"/>
            <a:ext cx="2915816" cy="49108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5" t="5385"/>
          <a:stretch/>
        </p:blipFill>
        <p:spPr>
          <a:xfrm>
            <a:off x="2663788" y="348195"/>
            <a:ext cx="3356732" cy="48837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9948" r="13154"/>
          <a:stretch/>
        </p:blipFill>
        <p:spPr>
          <a:xfrm>
            <a:off x="5868144" y="203687"/>
            <a:ext cx="3183693" cy="51727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1" y="0"/>
            <a:ext cx="7625953" cy="571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9" y="-30697"/>
            <a:ext cx="78713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0485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WordArt 12"/>
          <p:cNvSpPr>
            <a:spLocks noChangeArrowheads="1" noChangeShapeType="1" noTextEdit="1"/>
          </p:cNvSpPr>
          <p:nvPr/>
        </p:nvSpPr>
        <p:spPr bwMode="auto">
          <a:xfrm>
            <a:off x="236538" y="1128713"/>
            <a:ext cx="8712200" cy="1117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spc="-360" dirty="0">
                <a:ln w="19050">
                  <a:solidFill>
                    <a:srgbClr val="FFCC00"/>
                  </a:solidFill>
                  <a:round/>
                  <a:headEnd/>
                  <a:tailEnd/>
                </a:ln>
                <a:solidFill>
                  <a:srgbClr val="C000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微软雅黑"/>
                <a:ea typeface="微软雅黑"/>
              </a:rPr>
              <a:t>陪                    走过高中三年</a:t>
            </a:r>
          </a:p>
        </p:txBody>
      </p:sp>
      <p:sp>
        <p:nvSpPr>
          <p:cNvPr id="65539" name="Rectangle 13"/>
          <p:cNvSpPr>
            <a:spLocks noGrp="1" noChangeArrowheads="1"/>
          </p:cNvSpPr>
          <p:nvPr>
            <p:ph sz="half" idx="1"/>
          </p:nvPr>
        </p:nvSpPr>
        <p:spPr>
          <a:xfrm>
            <a:off x="3228975" y="2928938"/>
            <a:ext cx="5735638" cy="601662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  <a:buFontTx/>
              <a:buNone/>
            </a:pP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高二（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）班家长会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35894" y="618127"/>
            <a:ext cx="1665841" cy="186204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bliqueBottomRigh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11500" b="1" dirty="0">
                <a:solidFill>
                  <a:srgbClr val="FFFF61"/>
                </a:solidFill>
                <a:latin typeface="微软雅黑" pitchFamily="34" charset="-122"/>
                <a:ea typeface="微软雅黑" pitchFamily="34" charset="-122"/>
              </a:rPr>
              <a:t>子</a:t>
            </a:r>
          </a:p>
        </p:txBody>
      </p:sp>
      <p:grpSp>
        <p:nvGrpSpPr>
          <p:cNvPr id="65541" name="组合 16"/>
          <p:cNvGrpSpPr>
            <a:grpSpLocks/>
          </p:cNvGrpSpPr>
          <p:nvPr/>
        </p:nvGrpSpPr>
        <p:grpSpPr bwMode="auto">
          <a:xfrm>
            <a:off x="2843213" y="4297363"/>
            <a:ext cx="3629025" cy="1417637"/>
            <a:chOff x="2643174" y="5429264"/>
            <a:chExt cx="3628715" cy="1428736"/>
          </a:xfrm>
        </p:grpSpPr>
        <p:grpSp>
          <p:nvGrpSpPr>
            <p:cNvPr id="65542" name="组合 15"/>
            <p:cNvGrpSpPr>
              <a:grpSpLocks/>
            </p:cNvGrpSpPr>
            <p:nvPr/>
          </p:nvGrpSpPr>
          <p:grpSpPr bwMode="auto">
            <a:xfrm>
              <a:off x="2643174" y="5429264"/>
              <a:ext cx="3628715" cy="1428736"/>
              <a:chOff x="2643174" y="5429264"/>
              <a:chExt cx="3628715" cy="1428736"/>
            </a:xfrm>
          </p:grpSpPr>
          <p:pic>
            <p:nvPicPr>
              <p:cNvPr id="65543" name="Picture 2" descr="C:\Documents and Settings\Owner\My Documents\My Pictures\256_498919_ca1e1ed7d466e3f_副本_副本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43174" y="5676664"/>
                <a:ext cx="834985" cy="1082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544" name="Picture 3" descr="C:\Documents and Settings\Owner\My Documents\My Pictures\256_498919_ca1e、e3f_副本_副本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943230" y="5429264"/>
                <a:ext cx="975450" cy="14287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545" name="Picture 5" descr="C:\Documents and Settings\Owner\My Documents\My Pictures\256_498919_ca1d7d466e3f_副本_副本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390043" y="5643578"/>
                <a:ext cx="881846" cy="1171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2659048" y="5834046"/>
              <a:ext cx="755270" cy="3722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buFontTx/>
                <a:buNone/>
                <a:defRPr/>
              </a:pP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2017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547" name="TextBox 12"/>
            <p:cNvSpPr txBox="1">
              <a:spLocks noChangeArrowheads="1"/>
            </p:cNvSpPr>
            <p:nvPr/>
          </p:nvSpPr>
          <p:spPr bwMode="auto">
            <a:xfrm>
              <a:off x="4243889" y="5602419"/>
              <a:ext cx="502018" cy="403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05</a:t>
              </a:r>
              <a:endParaRPr lang="zh-CN" altLang="en-US" sz="20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60750" y="5861245"/>
              <a:ext cx="469960" cy="3722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buFontTx/>
                <a:buNone/>
                <a:defRPr/>
              </a:pP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24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187623" y="618127"/>
            <a:ext cx="1665841" cy="186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11500" b="1" dirty="0">
                <a:solidFill>
                  <a:srgbClr val="FFFF61"/>
                </a:solidFill>
                <a:latin typeface="微软雅黑" pitchFamily="34" charset="-122"/>
                <a:ea typeface="微软雅黑" pitchFamily="34" charset="-122"/>
              </a:rPr>
              <a:t>孩</a:t>
            </a:r>
            <a:endParaRPr lang="zh-CN" altLang="en-US" sz="2000" dirty="0">
              <a:solidFill>
                <a:srgbClr val="FFFF6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1" t="16809"/>
          <a:stretch/>
        </p:blipFill>
        <p:spPr>
          <a:xfrm>
            <a:off x="23093" y="170709"/>
            <a:ext cx="2578948" cy="5314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71" y="355276"/>
            <a:ext cx="6845121" cy="51298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55276"/>
            <a:ext cx="6693296" cy="50160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67" y="-59182"/>
            <a:ext cx="7704924" cy="57741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7625953" cy="5715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23" y="0"/>
            <a:ext cx="7625953" cy="5715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20" y="-9726"/>
            <a:ext cx="4471451" cy="59665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25" y="204328"/>
            <a:ext cx="7625953" cy="5715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52" y="-36050"/>
            <a:ext cx="8014686" cy="600632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71" y="-59182"/>
            <a:ext cx="7977574" cy="59785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77" y="-72588"/>
            <a:ext cx="8063441" cy="604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83939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23" y="0"/>
            <a:ext cx="7625953" cy="5715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23" y="0"/>
            <a:ext cx="7625953" cy="571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23" y="0"/>
            <a:ext cx="7625953" cy="571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23" y="0"/>
            <a:ext cx="7625953" cy="571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67" y="0"/>
            <a:ext cx="4824536" cy="571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8" t="2773"/>
          <a:stretch/>
        </p:blipFill>
        <p:spPr>
          <a:xfrm>
            <a:off x="759880" y="49188"/>
            <a:ext cx="4172160" cy="566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1842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097"/>
            <a:ext cx="9144000" cy="41648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-27418"/>
            <a:ext cx="5947172" cy="571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8" t="860" r="5575" b="860"/>
          <a:stretch/>
        </p:blipFill>
        <p:spPr>
          <a:xfrm>
            <a:off x="3707904" y="-14091"/>
            <a:ext cx="5184576" cy="56166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/>
          <a:srcRect l="36726" t="14561" r="36292" b="26811"/>
          <a:stretch/>
        </p:blipFill>
        <p:spPr>
          <a:xfrm>
            <a:off x="121375" y="13978"/>
            <a:ext cx="4522633" cy="55276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"/>
            <a:ext cx="9144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8159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-310852"/>
            <a:ext cx="7454685" cy="64087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6004"/>
            <a:ext cx="5715000" cy="571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87" y="0"/>
            <a:ext cx="67786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6568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0" t="3780"/>
          <a:stretch/>
        </p:blipFill>
        <p:spPr>
          <a:xfrm>
            <a:off x="0" y="-35796"/>
            <a:ext cx="3706840" cy="59176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6" t="28580"/>
          <a:stretch/>
        </p:blipFill>
        <p:spPr>
          <a:xfrm>
            <a:off x="2699792" y="0"/>
            <a:ext cx="6618312" cy="40816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26" y="-94828"/>
            <a:ext cx="7884368" cy="59132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2" y="0"/>
            <a:ext cx="8585915" cy="571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2" y="65519"/>
            <a:ext cx="858591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0000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3" t="1549" r="5440" b="19977"/>
          <a:stretch/>
        </p:blipFill>
        <p:spPr>
          <a:xfrm>
            <a:off x="-3182" y="-39388"/>
            <a:ext cx="5348178" cy="57482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179512" y="1944654"/>
              <a:ext cx="5518440" cy="4500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672" y="1881294"/>
                <a:ext cx="55504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墨迹 3"/>
              <p14:cNvContentPartPr/>
              <p14:nvPr/>
            </p14:nvContentPartPr>
            <p14:xfrm>
              <a:off x="75960" y="2724120"/>
              <a:ext cx="5486760" cy="14004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120" y="2660760"/>
                <a:ext cx="55188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墨迹 4"/>
              <p14:cNvContentPartPr/>
              <p14:nvPr/>
            </p14:nvContentPartPr>
            <p14:xfrm>
              <a:off x="19080" y="5607000"/>
              <a:ext cx="5588280" cy="10188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40" y="5543640"/>
                <a:ext cx="5619960" cy="228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4" t="14576" r="3014" b="34922"/>
          <a:stretch/>
        </p:blipFill>
        <p:spPr>
          <a:xfrm>
            <a:off x="5344996" y="531112"/>
            <a:ext cx="4032448" cy="43860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墨迹 6"/>
              <p14:cNvContentPartPr/>
              <p14:nvPr/>
            </p14:nvContentPartPr>
            <p14:xfrm>
              <a:off x="5359320" y="565200"/>
              <a:ext cx="3994560" cy="6372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43480" y="501480"/>
                <a:ext cx="402624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墨迹 7"/>
              <p14:cNvContentPartPr/>
              <p14:nvPr/>
            </p14:nvContentPartPr>
            <p14:xfrm>
              <a:off x="5397480" y="965160"/>
              <a:ext cx="3854880" cy="12096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81640" y="901800"/>
                <a:ext cx="38865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墨迹 8"/>
              <p14:cNvContentPartPr/>
              <p14:nvPr/>
            </p14:nvContentPartPr>
            <p14:xfrm>
              <a:off x="5295960" y="1549440"/>
              <a:ext cx="4007160" cy="8928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80120" y="1485720"/>
                <a:ext cx="4038840" cy="21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134040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8" descr="C:\Documents and Settings\Owner\My Documents\My Pictures\7675514_192259942000_2_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0000">
            <a:off x="809625" y="587375"/>
            <a:ext cx="7777163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265116" y="2013545"/>
            <a:ext cx="6460423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r>
              <a:rPr lang="en-US" altLang="zh-CN" sz="6600" b="1" dirty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宋体" charset="-122"/>
              </a:rPr>
              <a:t>5</a:t>
            </a:r>
            <a:r>
              <a:rPr lang="en-US" altLang="zh-CN" sz="6600" b="1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宋体" charset="-122"/>
              </a:rPr>
              <a:t>.  </a:t>
            </a:r>
            <a:r>
              <a:rPr lang="zh-CN" altLang="en-US" sz="6600" b="1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宋体" charset="-122"/>
              </a:rPr>
              <a:t>英语学科准备</a:t>
            </a:r>
            <a:endParaRPr lang="zh-CN" altLang="en-US" sz="6600" b="1" dirty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665" y="1473200"/>
            <a:ext cx="184731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spcBef>
                <a:spcPts val="200"/>
              </a:spcBef>
              <a:buFontTx/>
              <a:buNone/>
              <a:defRPr/>
            </a:pPr>
            <a:endParaRPr lang="zh-CN" altLang="en-US" sz="9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882835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8" descr="C:\Documents and Settings\Owner\My Documents\My Pictures\7675514_192259942000_2_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0000">
            <a:off x="-165508" y="-147838"/>
            <a:ext cx="9441517" cy="5704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-125270" y="209427"/>
            <a:ext cx="936104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n-US" altLang="zh-CN" sz="4800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4800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背单词（高考</a:t>
            </a:r>
            <a:r>
              <a:rPr lang="en-US" altLang="zh-CN" sz="4800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3500</a:t>
            </a:r>
            <a:r>
              <a:rPr lang="zh-CN" altLang="en-US" sz="4800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词）</a:t>
            </a:r>
            <a:endParaRPr lang="en-US" altLang="zh-CN" sz="4800" dirty="0" smtClean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Tx/>
              <a:buNone/>
              <a:defRPr/>
            </a:pPr>
            <a:r>
              <a:rPr lang="en-US" altLang="zh-CN" sz="4800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4800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多读 培养语感</a:t>
            </a:r>
            <a:endParaRPr lang="en-US" altLang="zh-CN" sz="4800" dirty="0" smtClean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Tx/>
              <a:buNone/>
              <a:defRPr/>
            </a:pPr>
            <a:r>
              <a:rPr lang="en-US" altLang="zh-CN" sz="4800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4800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周末口语软件练习</a:t>
            </a:r>
            <a:endParaRPr lang="en-US" altLang="zh-CN" sz="4800" dirty="0" smtClean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Tx/>
              <a:buNone/>
              <a:defRPr/>
            </a:pPr>
            <a:r>
              <a:rPr lang="en-US" altLang="zh-CN" sz="4800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4800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作文审题、语言表达质量（</a:t>
            </a:r>
            <a:r>
              <a:rPr lang="en-US" altLang="zh-CN" sz="4800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130+</a:t>
            </a:r>
            <a:r>
              <a:rPr lang="zh-CN" altLang="en-US" sz="4800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4800" dirty="0" smtClean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Tx/>
              <a:buNone/>
              <a:defRPr/>
            </a:pPr>
            <a:r>
              <a:rPr lang="en-US" altLang="zh-CN" sz="4800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4800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跟上年级统一的复习节奏</a:t>
            </a:r>
            <a:endParaRPr lang="en-US" altLang="zh-CN" sz="4800" dirty="0" smtClean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Tx/>
              <a:buNone/>
              <a:defRPr/>
            </a:pPr>
            <a:r>
              <a:rPr lang="en-US" altLang="zh-CN" sz="4800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4800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有意识地加强薄弱项的练习</a:t>
            </a:r>
            <a:endParaRPr lang="en-US" altLang="zh-CN" sz="4800" dirty="0" smtClean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Tx/>
              <a:buNone/>
              <a:defRPr/>
            </a:pPr>
            <a:endParaRPr lang="zh-CN" altLang="en-US" sz="4800" dirty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665" y="1473200"/>
            <a:ext cx="184731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spcBef>
                <a:spcPts val="200"/>
              </a:spcBef>
              <a:buFontTx/>
              <a:buNone/>
              <a:defRPr/>
            </a:pPr>
            <a:endParaRPr lang="zh-CN" altLang="en-US" sz="9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322281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22" name="组合 11"/>
          <p:cNvGrpSpPr>
            <a:grpSpLocks/>
          </p:cNvGrpSpPr>
          <p:nvPr/>
        </p:nvGrpSpPr>
        <p:grpSpPr bwMode="auto">
          <a:xfrm>
            <a:off x="1371600" y="3703638"/>
            <a:ext cx="6324600" cy="1833562"/>
            <a:chOff x="1219200" y="3276600"/>
            <a:chExt cx="6324600" cy="2200275"/>
          </a:xfrm>
        </p:grpSpPr>
        <p:pic>
          <p:nvPicPr>
            <p:cNvPr id="133123" name="Picture 2" descr="C:\Documents and Settings\Owner\My Documents\My Pictures\256_498919_ca1e1ed7d466e3f_副本_副本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3657600"/>
              <a:ext cx="1019175" cy="166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124" name="Picture 3" descr="C:\Documents and Settings\Owner\My Documents\My Pictures\256_498919_ca1e、e3f_副本_副本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743200" y="3276600"/>
              <a:ext cx="1190625" cy="2200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125" name="Picture 4" descr="C:\Documents and Settings\Owner\My Documents\My Pictures\256_498919_ca1d7d66e3f_副本_副本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53200" y="3733800"/>
              <a:ext cx="990600" cy="1571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126" name="Picture 5" descr="C:\Documents and Settings\Owner\My Documents\My Pictures\256_498919_ca1d7d466e3f_副本_副本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2000" y="3352800"/>
              <a:ext cx="1466850" cy="20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3127" name="Picture 6" descr="C:\Documents and Settings\Owner\My Documents\My Pictures\u=1373653399,429047420&amp;fm=51&amp;gp=0_副本_副本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57275" y="3683000"/>
            <a:ext cx="1514475" cy="74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28" name="Picture 7" descr="C:\Documents and Settings\Owner\My Documents\My Pictures\u=1373653399,429047420&amp;fm=51&amp;gp=0_副本_副本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86050" y="3417888"/>
            <a:ext cx="16002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29" name="Picture 8" descr="C:\Documents and Settings\Owner\My Documents\My Pictures\u=1373653399,429047420&amp;fm=51&amp;gp=0_副本_副本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48188" y="3425825"/>
            <a:ext cx="1666875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30" name="Picture 9" descr="C:\Documents and Settings\Owner\My Documents\My Pictures\u=1373653399,429047420&amp;fm=51&amp;gp=0_副本_副本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57938" y="3790950"/>
            <a:ext cx="1641475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31" name="Picture 11" descr="E:\ppt模板\个人作品\素材\b3ef76c641c8434f9d163d18_副本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482013" y="0"/>
            <a:ext cx="661987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标题 1"/>
          <p:cNvSpPr txBox="1"/>
          <p:nvPr/>
        </p:nvSpPr>
        <p:spPr>
          <a:xfrm>
            <a:off x="6875463" y="4225925"/>
            <a:ext cx="730250" cy="595313"/>
          </a:xfrm>
          <a:prstGeom prst="rect">
            <a:avLst/>
          </a:prstGeo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z="40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</a:p>
        </p:txBody>
      </p:sp>
      <p:sp>
        <p:nvSpPr>
          <p:cNvPr id="128009" name="矩形 13"/>
          <p:cNvSpPr>
            <a:spLocks noChangeArrowheads="1"/>
          </p:cNvSpPr>
          <p:nvPr/>
        </p:nvSpPr>
        <p:spPr bwMode="auto">
          <a:xfrm>
            <a:off x="1529071" y="4166284"/>
            <a:ext cx="8810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感</a:t>
            </a:r>
          </a:p>
        </p:txBody>
      </p:sp>
      <p:sp>
        <p:nvSpPr>
          <p:cNvPr id="15" name="矩形 14"/>
          <p:cNvSpPr/>
          <p:nvPr/>
        </p:nvSpPr>
        <p:spPr>
          <a:xfrm>
            <a:off x="3162300" y="3952875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40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谢</a:t>
            </a:r>
            <a:endParaRPr lang="zh-CN" altLang="en-US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011" name="矩形 15"/>
          <p:cNvSpPr>
            <a:spLocks noChangeArrowheads="1"/>
          </p:cNvSpPr>
          <p:nvPr/>
        </p:nvSpPr>
        <p:spPr bwMode="auto">
          <a:xfrm>
            <a:off x="5058569" y="4009514"/>
            <a:ext cx="74892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有</a:t>
            </a:r>
          </a:p>
        </p:txBody>
      </p:sp>
      <p:sp>
        <p:nvSpPr>
          <p:cNvPr id="133136" name="WordArt 12"/>
          <p:cNvSpPr>
            <a:spLocks noChangeArrowheads="1" noChangeShapeType="1" noTextEdit="1"/>
          </p:cNvSpPr>
          <p:nvPr/>
        </p:nvSpPr>
        <p:spPr bwMode="auto">
          <a:xfrm>
            <a:off x="500063" y="1057275"/>
            <a:ext cx="8143875" cy="12049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spc="-360">
                <a:ln w="19050">
                  <a:solidFill>
                    <a:srgbClr val="FFCC00"/>
                  </a:solidFill>
                  <a:round/>
                  <a:headEnd/>
                  <a:tailEnd/>
                </a:ln>
                <a:solidFill>
                  <a:srgbClr val="C000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微软雅黑"/>
                <a:ea typeface="微软雅黑"/>
              </a:rPr>
              <a:t>陪 孩子走过高中三年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8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8009" grpId="0"/>
      <p:bldP spid="15" grpId="0"/>
      <p:bldP spid="1280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8" descr="C:\Documents and Settings\Owner\My Documents\My Pictures\7675514_192259942000_2_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0000">
            <a:off x="809626" y="610509"/>
            <a:ext cx="7777163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403648" y="2179780"/>
            <a:ext cx="95410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r>
              <a:rPr lang="en-US" altLang="zh-CN" sz="7200" b="1" dirty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宋体" charset="-122"/>
              </a:rPr>
              <a:t>1</a:t>
            </a:r>
            <a:r>
              <a:rPr lang="en-US" altLang="zh-CN" sz="7200" b="1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宋体" charset="-122"/>
              </a:rPr>
              <a:t>.</a:t>
            </a:r>
            <a:endParaRPr lang="zh-CN" altLang="en-US" sz="7200" b="1" dirty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5776" y="2225946"/>
            <a:ext cx="5262979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6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段考班级概况</a:t>
            </a:r>
            <a:endParaRPr lang="zh-CN" altLang="en-US" sz="6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66254" y="1350102"/>
            <a:ext cx="4664244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600" dirty="0" smtClean="0"/>
              <a:t>高二下一段考：</a:t>
            </a:r>
            <a:endParaRPr lang="en-US" altLang="zh-CN" sz="3600" dirty="0" smtClean="0"/>
          </a:p>
          <a:p>
            <a:r>
              <a:rPr lang="zh-CN" altLang="en-US" sz="3600" dirty="0" smtClean="0"/>
              <a:t>重点班前</a:t>
            </a:r>
            <a:r>
              <a:rPr lang="en-US" altLang="zh-CN" sz="3600" dirty="0" smtClean="0"/>
              <a:t>25</a:t>
            </a:r>
            <a:r>
              <a:rPr lang="zh-CN" altLang="en-US" sz="3600" dirty="0" smtClean="0"/>
              <a:t>名</a:t>
            </a:r>
            <a:r>
              <a:rPr lang="en-US" altLang="zh-CN" sz="3600" dirty="0" smtClean="0"/>
              <a:t>:  6</a:t>
            </a:r>
            <a:r>
              <a:rPr lang="zh-CN" altLang="en-US" sz="3600" dirty="0"/>
              <a:t>人</a:t>
            </a:r>
            <a:endParaRPr lang="en-US" altLang="zh-CN" sz="3600" dirty="0" smtClean="0"/>
          </a:p>
          <a:p>
            <a:r>
              <a:rPr lang="zh-CN" altLang="en-US" sz="3600" dirty="0" smtClean="0"/>
              <a:t>理科</a:t>
            </a:r>
            <a:r>
              <a:rPr lang="en-US" altLang="zh-CN" sz="3600" dirty="0" smtClean="0"/>
              <a:t>101-200</a:t>
            </a:r>
            <a:r>
              <a:rPr lang="zh-CN" altLang="en-US" sz="3600" dirty="0" smtClean="0"/>
              <a:t>名：</a:t>
            </a:r>
            <a:r>
              <a:rPr lang="en-US" altLang="zh-CN" sz="3600" dirty="0" smtClean="0"/>
              <a:t>14</a:t>
            </a:r>
            <a:r>
              <a:rPr lang="zh-CN" altLang="en-US" sz="3600" dirty="0" smtClean="0"/>
              <a:t>人</a:t>
            </a:r>
            <a:endParaRPr lang="en-US" altLang="zh-CN" sz="3600" dirty="0" smtClean="0"/>
          </a:p>
          <a:p>
            <a:r>
              <a:rPr lang="zh-CN" altLang="en-US" sz="3600" dirty="0" smtClean="0"/>
              <a:t>理科</a:t>
            </a:r>
            <a:r>
              <a:rPr lang="en-US" altLang="zh-CN" sz="3600" dirty="0" smtClean="0"/>
              <a:t>201-300</a:t>
            </a:r>
            <a:r>
              <a:rPr lang="zh-CN" altLang="en-US" sz="3600" dirty="0" smtClean="0"/>
              <a:t>名：</a:t>
            </a:r>
            <a:r>
              <a:rPr lang="en-US" altLang="zh-CN" sz="3600" dirty="0" smtClean="0"/>
              <a:t>20</a:t>
            </a:r>
            <a:r>
              <a:rPr lang="zh-CN" altLang="en-US" sz="3600" dirty="0" smtClean="0"/>
              <a:t>人</a:t>
            </a:r>
            <a:endParaRPr lang="en-US" altLang="zh-CN" sz="3600" dirty="0" smtClean="0"/>
          </a:p>
          <a:p>
            <a:r>
              <a:rPr lang="zh-CN" altLang="en-US" sz="3600" dirty="0" smtClean="0"/>
              <a:t>理科</a:t>
            </a:r>
            <a:r>
              <a:rPr lang="en-US" altLang="zh-CN" sz="3600" dirty="0" smtClean="0"/>
              <a:t>301-400</a:t>
            </a:r>
            <a:r>
              <a:rPr lang="zh-CN" altLang="en-US" sz="3600" dirty="0" smtClean="0"/>
              <a:t>名：</a:t>
            </a:r>
            <a:r>
              <a:rPr lang="en-US" altLang="zh-CN" sz="3600" dirty="0" smtClean="0"/>
              <a:t>12</a:t>
            </a:r>
            <a:r>
              <a:rPr lang="zh-CN" altLang="en-US" sz="3600" dirty="0" smtClean="0"/>
              <a:t>人</a:t>
            </a:r>
            <a:endParaRPr lang="en-US" altLang="zh-CN" sz="3600" dirty="0" smtClean="0"/>
          </a:p>
          <a:p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4483835" y="1350102"/>
            <a:ext cx="4664244" cy="34163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600" dirty="0" smtClean="0"/>
              <a:t>高二下二段考：</a:t>
            </a:r>
            <a:endParaRPr lang="en-US" altLang="zh-CN" sz="3600" dirty="0" smtClean="0"/>
          </a:p>
          <a:p>
            <a:r>
              <a:rPr lang="zh-CN" altLang="en-US" sz="3600" dirty="0" smtClean="0"/>
              <a:t>重点班前</a:t>
            </a:r>
            <a:r>
              <a:rPr lang="en-US" altLang="zh-CN" sz="3600" dirty="0" smtClean="0"/>
              <a:t>25</a:t>
            </a:r>
            <a:r>
              <a:rPr lang="zh-CN" altLang="en-US" sz="3600" dirty="0" smtClean="0"/>
              <a:t>名</a:t>
            </a:r>
            <a:r>
              <a:rPr lang="en-US" altLang="zh-CN" sz="3600" dirty="0" smtClean="0"/>
              <a:t>:  4</a:t>
            </a:r>
            <a:r>
              <a:rPr lang="zh-CN" altLang="en-US" sz="3600" dirty="0" smtClean="0"/>
              <a:t>人</a:t>
            </a:r>
            <a:endParaRPr lang="en-US" altLang="zh-CN" sz="3600" dirty="0" smtClean="0"/>
          </a:p>
          <a:p>
            <a:r>
              <a:rPr lang="zh-CN" altLang="en-US" sz="3600" dirty="0" smtClean="0"/>
              <a:t>理科</a:t>
            </a:r>
            <a:r>
              <a:rPr lang="en-US" altLang="zh-CN" sz="3600" dirty="0" smtClean="0"/>
              <a:t>101-200</a:t>
            </a:r>
            <a:r>
              <a:rPr lang="zh-CN" altLang="en-US" sz="3600" dirty="0" smtClean="0"/>
              <a:t>名：</a:t>
            </a:r>
            <a:r>
              <a:rPr lang="en-US" altLang="zh-CN" sz="3600" dirty="0" smtClean="0"/>
              <a:t>12</a:t>
            </a:r>
            <a:r>
              <a:rPr lang="zh-CN" altLang="en-US" sz="3600" dirty="0" smtClean="0"/>
              <a:t>人</a:t>
            </a:r>
            <a:endParaRPr lang="en-US" altLang="zh-CN" sz="3600" dirty="0" smtClean="0"/>
          </a:p>
          <a:p>
            <a:r>
              <a:rPr lang="zh-CN" altLang="en-US" sz="3600" dirty="0" smtClean="0"/>
              <a:t>理科</a:t>
            </a:r>
            <a:r>
              <a:rPr lang="en-US" altLang="zh-CN" sz="3600" dirty="0" smtClean="0"/>
              <a:t>201-300</a:t>
            </a:r>
            <a:r>
              <a:rPr lang="zh-CN" altLang="en-US" sz="3600" dirty="0" smtClean="0"/>
              <a:t>名：</a:t>
            </a:r>
            <a:r>
              <a:rPr lang="en-US" altLang="zh-CN" sz="3600" dirty="0" smtClean="0"/>
              <a:t>17</a:t>
            </a:r>
            <a:r>
              <a:rPr lang="zh-CN" altLang="en-US" sz="3600" dirty="0" smtClean="0"/>
              <a:t>人</a:t>
            </a:r>
            <a:endParaRPr lang="en-US" altLang="zh-CN" sz="3600" dirty="0" smtClean="0"/>
          </a:p>
          <a:p>
            <a:r>
              <a:rPr lang="zh-CN" altLang="en-US" sz="3600" dirty="0" smtClean="0"/>
              <a:t>理科</a:t>
            </a:r>
            <a:r>
              <a:rPr lang="en-US" altLang="zh-CN" sz="3600" dirty="0" smtClean="0"/>
              <a:t>301-400</a:t>
            </a:r>
            <a:r>
              <a:rPr lang="zh-CN" altLang="en-US" sz="3600" dirty="0" smtClean="0"/>
              <a:t>名：</a:t>
            </a:r>
            <a:r>
              <a:rPr lang="en-US" altLang="zh-CN" sz="3600" dirty="0" smtClean="0"/>
              <a:t>13</a:t>
            </a:r>
            <a:r>
              <a:rPr lang="zh-CN" altLang="en-US" sz="3600" dirty="0" smtClean="0"/>
              <a:t>人</a:t>
            </a:r>
            <a:endParaRPr lang="en-US" altLang="zh-CN" sz="3600" dirty="0"/>
          </a:p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2731316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Picture 70" descr="手势高清图片"/>
          <p:cNvPicPr>
            <a:picLocks noChangeAspect="1" noChangeArrowheads="1"/>
          </p:cNvPicPr>
          <p:nvPr/>
        </p:nvPicPr>
        <p:blipFill>
          <a:blip r:embed="rId2" cstate="print"/>
          <a:srcRect l="57570" t="30380" b="14111"/>
          <a:stretch>
            <a:fillRect/>
          </a:stretch>
        </p:blipFill>
        <p:spPr bwMode="auto">
          <a:xfrm>
            <a:off x="6611938" y="3505200"/>
            <a:ext cx="25320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810759"/>
              </p:ext>
            </p:extLst>
          </p:nvPr>
        </p:nvGraphicFramePr>
        <p:xfrm>
          <a:off x="35360" y="120650"/>
          <a:ext cx="4032250" cy="5400672"/>
        </p:xfrm>
        <a:graphic>
          <a:graphicData uri="http://schemas.openxmlformats.org/drawingml/2006/table">
            <a:tbl>
              <a:tblPr/>
              <a:tblGrid>
                <a:gridCol w="1440089"/>
                <a:gridCol w="1248078"/>
                <a:gridCol w="1344083"/>
              </a:tblGrid>
              <a:tr h="450056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姓  名</a:t>
                      </a:r>
                    </a:p>
                  </a:txBody>
                  <a:tcPr marL="9525" marR="9525" marT="7937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总分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5005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分数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级名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栗诗慧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666.5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陈泽川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663.5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54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古东林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660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62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丁心语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653.5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78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彭芸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643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100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徐楚仪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641.5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107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郑浩东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637.5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121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黄芷珊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634.5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131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郁颜菊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633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颜周易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631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141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7740352" y="619811"/>
            <a:ext cx="1585049" cy="55008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 wrap="square"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 sz="3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高二下 一、二次</a:t>
            </a:r>
            <a:r>
              <a:rPr kumimoji="1" lang="zh-CN" altLang="en-US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阶段</a:t>
            </a:r>
            <a:r>
              <a:rPr kumimoji="1" lang="zh-CN" altLang="en-US" sz="3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考</a:t>
            </a:r>
            <a:r>
              <a:rPr kumimoji="1" lang="en-US" altLang="zh-CN" sz="36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36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zh-CN" altLang="en-US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九科总分班级前</a:t>
            </a:r>
            <a:r>
              <a:rPr kumimoji="1" lang="en-US" altLang="zh-CN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10</a:t>
            </a:r>
            <a:endParaRPr lang="zh-CN" altLang="en-US" sz="5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888534"/>
              </p:ext>
            </p:extLst>
          </p:nvPr>
        </p:nvGraphicFramePr>
        <p:xfrm>
          <a:off x="4080624" y="112812"/>
          <a:ext cx="4032250" cy="5408510"/>
        </p:xfrm>
        <a:graphic>
          <a:graphicData uri="http://schemas.openxmlformats.org/drawingml/2006/table">
            <a:tbl>
              <a:tblPr/>
              <a:tblGrid>
                <a:gridCol w="1440089"/>
                <a:gridCol w="1248078"/>
                <a:gridCol w="1344083"/>
              </a:tblGrid>
              <a:tr h="457894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姓  名</a:t>
                      </a:r>
                    </a:p>
                  </a:txBody>
                  <a:tcPr marL="9525" marR="9525" marT="7937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总分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5005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分数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级名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颜泽朋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彭芸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667.5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黄芷珊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毛雨佳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656.5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栗诗慧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郑浩东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丁心语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650.5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郁颜菊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古东林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陈昊顺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639.5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0" descr="手势高清图片"/>
          <p:cNvPicPr>
            <a:picLocks noChangeAspect="1" noChangeArrowheads="1"/>
          </p:cNvPicPr>
          <p:nvPr/>
        </p:nvPicPr>
        <p:blipFill>
          <a:blip r:embed="rId2" cstate="print"/>
          <a:srcRect l="57570" t="30380" b="14111"/>
          <a:stretch>
            <a:fillRect/>
          </a:stretch>
        </p:blipFill>
        <p:spPr bwMode="auto">
          <a:xfrm>
            <a:off x="6611938" y="3505200"/>
            <a:ext cx="25320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8288398" y="-17845"/>
            <a:ext cx="954107" cy="67420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 wrap="square"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 sz="2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j-cs"/>
              </a:rPr>
              <a:t>高二下</a:t>
            </a:r>
            <a:r>
              <a:rPr kumimoji="1" lang="en-US" altLang="zh-CN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·</a:t>
            </a:r>
            <a:r>
              <a:rPr kumimoji="1" lang="zh-CN" altLang="en-US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一二段考</a:t>
            </a:r>
            <a:r>
              <a:rPr kumimoji="1" lang="en-US" altLang="zh-CN" sz="500" kern="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>   </a:t>
            </a:r>
            <a:r>
              <a:rPr kumimoji="1" lang="zh-CN" altLang="en-US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语文</a:t>
            </a:r>
            <a:endParaRPr lang="zh-CN" altLang="en-US" sz="5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02" y="-158573"/>
            <a:ext cx="2784436" cy="58840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1196"/>
            <a:ext cx="1844120" cy="5449788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0" descr="手势高清图片"/>
          <p:cNvPicPr>
            <a:picLocks noChangeAspect="1" noChangeArrowheads="1"/>
          </p:cNvPicPr>
          <p:nvPr/>
        </p:nvPicPr>
        <p:blipFill>
          <a:blip r:embed="rId2" cstate="print"/>
          <a:srcRect l="57570" t="30380" b="14111"/>
          <a:stretch>
            <a:fillRect/>
          </a:stretch>
        </p:blipFill>
        <p:spPr bwMode="auto">
          <a:xfrm>
            <a:off x="6641689" y="3304527"/>
            <a:ext cx="25320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7933730" y="-94828"/>
            <a:ext cx="954107" cy="55229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 sz="2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j-cs"/>
              </a:rPr>
              <a:t>高二下</a:t>
            </a:r>
            <a:r>
              <a:rPr kumimoji="1" lang="en-US" altLang="zh-CN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·</a:t>
            </a:r>
            <a:r>
              <a:rPr kumimoji="1" lang="zh-CN" altLang="en-US" sz="4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一、二段考</a:t>
            </a:r>
            <a:r>
              <a:rPr kumimoji="1" lang="zh-CN" altLang="en-US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数学</a:t>
            </a:r>
            <a:endParaRPr lang="zh-CN" altLang="en-US" sz="5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7278"/>
            <a:ext cx="2997371" cy="56501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6544"/>
            <a:ext cx="1656184" cy="5654687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512634" y="0"/>
            <a:ext cx="1769715" cy="55229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kumimoji="1" lang="zh-CN" altLang="en-US" sz="2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j-cs"/>
              </a:rPr>
              <a:t>高二</a:t>
            </a:r>
            <a:r>
              <a:rPr kumimoji="1" lang="en-US" altLang="zh-CN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·</a:t>
            </a:r>
            <a:r>
              <a:rPr kumimoji="1" lang="zh-CN" altLang="en-US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一段考</a:t>
            </a:r>
            <a:r>
              <a:rPr kumimoji="1" lang="en-US" altLang="zh-CN" sz="48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48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>                                              </a:t>
            </a:r>
            <a:r>
              <a:rPr kumimoji="1" lang="zh-CN" altLang="en-US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英语</a:t>
            </a:r>
            <a:endParaRPr lang="zh-CN" altLang="en-US" sz="5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Picture 70" descr="手势高清图片"/>
          <p:cNvPicPr>
            <a:picLocks noChangeAspect="1" noChangeArrowheads="1"/>
          </p:cNvPicPr>
          <p:nvPr/>
        </p:nvPicPr>
        <p:blipFill>
          <a:blip r:embed="rId2" cstate="print"/>
          <a:srcRect l="57570" t="30380" b="14111"/>
          <a:stretch>
            <a:fillRect/>
          </a:stretch>
        </p:blipFill>
        <p:spPr bwMode="auto">
          <a:xfrm>
            <a:off x="6648450" y="3505200"/>
            <a:ext cx="25320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表格占位符 1"/>
          <p:cNvSpPr>
            <a:spLocks noGrp="1"/>
          </p:cNvSpPr>
          <p:nvPr>
            <p:ph type="tbl" idx="1"/>
          </p:nvPr>
        </p:nvSpPr>
        <p:spPr/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325" y="0"/>
            <a:ext cx="2374826" cy="5687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4438"/>
            <a:ext cx="1884809" cy="5435899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512634" y="0"/>
            <a:ext cx="1769715" cy="55229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kumimoji="1" lang="zh-CN" altLang="en-US" sz="2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j-cs"/>
              </a:rPr>
              <a:t>高二</a:t>
            </a:r>
            <a:r>
              <a:rPr kumimoji="1" lang="en-US" altLang="zh-CN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·</a:t>
            </a:r>
            <a:r>
              <a:rPr kumimoji="1" lang="zh-CN" altLang="en-US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一段考</a:t>
            </a:r>
            <a:r>
              <a:rPr kumimoji="1" lang="en-US" altLang="zh-CN" sz="48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48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>                                              </a:t>
            </a:r>
            <a:r>
              <a:rPr kumimoji="1" lang="zh-CN" altLang="en-US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物理</a:t>
            </a:r>
            <a:endParaRPr lang="zh-CN" altLang="en-US" sz="5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Picture 70" descr="手势高清图片"/>
          <p:cNvPicPr>
            <a:picLocks noChangeAspect="1" noChangeArrowheads="1"/>
          </p:cNvPicPr>
          <p:nvPr/>
        </p:nvPicPr>
        <p:blipFill>
          <a:blip r:embed="rId2" cstate="print"/>
          <a:srcRect l="57570" t="30380" b="14111"/>
          <a:stretch>
            <a:fillRect/>
          </a:stretch>
        </p:blipFill>
        <p:spPr bwMode="auto">
          <a:xfrm>
            <a:off x="6648450" y="3505200"/>
            <a:ext cx="25320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表格占位符 1"/>
          <p:cNvSpPr>
            <a:spLocks noGrp="1"/>
          </p:cNvSpPr>
          <p:nvPr>
            <p:ph type="tbl" idx="1"/>
          </p:nvPr>
        </p:nvSpPr>
        <p:spPr/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714" y="-199114"/>
            <a:ext cx="2365920" cy="59240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7983"/>
            <a:ext cx="1800200" cy="527015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主题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1874</TotalTime>
  <Pages>0</Pages>
  <Words>417</Words>
  <Characters>0</Characters>
  <Application>Microsoft Office PowerPoint</Application>
  <DocSecurity>0</DocSecurity>
  <PresentationFormat>全屏显示(16:10)</PresentationFormat>
  <Lines>0</Lines>
  <Paragraphs>135</Paragraphs>
  <Slides>28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黑体</vt:lpstr>
      <vt:lpstr>宋体</vt:lpstr>
      <vt:lpstr>微软雅黑</vt:lpstr>
      <vt:lpstr>Arial</vt:lpstr>
      <vt:lpstr>默认设计模板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高一下文科班第一次家长会</dc:title>
  <dc:subject>陪孩子走过高中三年</dc:subject>
  <dc:creator>徐怡华</dc:creator>
  <dc:description>20130424 20160427</dc:description>
  <cp:lastModifiedBy>USER</cp:lastModifiedBy>
  <cp:revision>903</cp:revision>
  <dcterms:created xsi:type="dcterms:W3CDTF">2009-11-11T00:24:43Z</dcterms:created>
  <dcterms:modified xsi:type="dcterms:W3CDTF">2017-05-24T11:36:00Z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